
<file path=[Content_Types].xml><?xml version="1.0" encoding="utf-8"?>
<Types xmlns="http://schemas.openxmlformats.org/package/2006/content-types"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2.xml" ContentType="application/vnd.openxmlformats-officedocument.presentationml.slide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Default Extension="xml" ContentType="application/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3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Default Extension="jpeg" ContentType="image/jpeg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s/slide2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0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117" d="100"/>
          <a:sy n="117" d="100"/>
        </p:scale>
        <p:origin x="-96" y="-4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8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CCFF-4153-458C-B758-E8B32B55F56F}" type="datetimeFigureOut">
              <a:rPr lang="en-US" smtClean="0"/>
              <a:t>3/28/09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56213-B4C4-4C5C-8EAE-01416D175C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CCFF-4153-458C-B758-E8B32B55F56F}" type="datetimeFigureOut">
              <a:rPr lang="en-US" smtClean="0"/>
              <a:t>3/28/09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9B6FD-4B6B-46F7-ADD3-FCDE18838D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CCFF-4153-458C-B758-E8B32B55F56F}" type="datetimeFigureOut">
              <a:rPr lang="en-US" smtClean="0"/>
              <a:t>3/28/09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9B6FD-4B6B-46F7-ADD3-FCDE18838D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CCFF-4153-458C-B758-E8B32B55F56F}" type="datetimeFigureOut">
              <a:rPr lang="en-US" smtClean="0"/>
              <a:t>3/28/09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9B6FD-4B6B-46F7-ADD3-FCDE18838D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CCFF-4153-458C-B758-E8B32B55F56F}" type="datetimeFigureOut">
              <a:rPr lang="en-US" smtClean="0"/>
              <a:t>3/28/09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7B9B6FD-4B6B-46F7-ADD3-FCDE18838D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CCFF-4153-458C-B758-E8B32B55F56F}" type="datetimeFigureOut">
              <a:rPr lang="en-US" smtClean="0"/>
              <a:t>3/28/09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9B6FD-4B6B-46F7-ADD3-FCDE18838D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CCFF-4153-458C-B758-E8B32B55F56F}" type="datetimeFigureOut">
              <a:rPr lang="en-US" smtClean="0"/>
              <a:t>3/28/09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9B6FD-4B6B-46F7-ADD3-FCDE18838D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CCFF-4153-458C-B758-E8B32B55F56F}" type="datetimeFigureOut">
              <a:rPr lang="en-US" smtClean="0"/>
              <a:t>3/28/09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9B6FD-4B6B-46F7-ADD3-FCDE18838D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CCFF-4153-458C-B758-E8B32B55F56F}" type="datetimeFigureOut">
              <a:rPr lang="en-US" smtClean="0"/>
              <a:t>3/28/09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9B6FD-4B6B-46F7-ADD3-FCDE18838D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CCFF-4153-458C-B758-E8B32B55F56F}" type="datetimeFigureOut">
              <a:rPr lang="en-US" smtClean="0"/>
              <a:t>3/28/09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9B6FD-4B6B-46F7-ADD3-FCDE18838D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0CCFF-4153-458C-B758-E8B32B55F56F}" type="datetimeFigureOut">
              <a:rPr lang="en-US" smtClean="0"/>
              <a:t>3/28/09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9B6FD-4B6B-46F7-ADD3-FCDE18838D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8D0CCFF-4153-458C-B758-E8B32B55F56F}" type="datetimeFigureOut">
              <a:rPr lang="en-US" smtClean="0"/>
              <a:t>3/28/09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7B9B6FD-4B6B-46F7-ADD3-FCDE18838D7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dirty="0" smtClean="0"/>
              <a:t>Psalms to Reflect Upon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salm67_1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533400"/>
            <a:ext cx="782320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salm119_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457200"/>
            <a:ext cx="7924800" cy="594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salm145_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69" y="533400"/>
            <a:ext cx="8568217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salm107_8-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31986"/>
            <a:ext cx="8456192" cy="5640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salm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499" y="762000"/>
            <a:ext cx="7882759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salm27.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457200"/>
            <a:ext cx="782320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salm31_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14400"/>
            <a:ext cx="7654274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salm34.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762000"/>
            <a:ext cx="6462823" cy="52106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salm36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799" y="603733"/>
            <a:ext cx="7659515" cy="5568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salm88_1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-127000"/>
            <a:ext cx="5238750" cy="698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salm43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762000"/>
            <a:ext cx="8339729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salm63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-439417"/>
            <a:ext cx="6096000" cy="7548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ヒラギノ丸ゴ Pro W4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ＭＳ 明朝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Apex.thmx</Template>
  <TotalTime>23</TotalTime>
  <Words>4</Words>
  <Application>Microsoft Macintosh PowerPoint</Application>
  <PresentationFormat>On-screen Show 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Apex</vt:lpstr>
      <vt:lpstr>Psalms to Reflect Upon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Psalms to Reflect Upon</dc:title>
  <dc:creator>Carol Luongo</dc:creator>
  <cp:lastModifiedBy>Carol Luongo</cp:lastModifiedBy>
  <cp:revision>5</cp:revision>
  <dcterms:created xsi:type="dcterms:W3CDTF">2009-03-28T17:57:32Z</dcterms:created>
  <dcterms:modified xsi:type="dcterms:W3CDTF">2009-03-28T18:20:51Z</dcterms:modified>
</cp:coreProperties>
</file>